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1" r:id="rId5"/>
    <p:sldId id="287" r:id="rId6"/>
    <p:sldId id="277" r:id="rId7"/>
    <p:sldId id="260" r:id="rId8"/>
    <p:sldId id="282" r:id="rId9"/>
    <p:sldId id="257" r:id="rId10"/>
    <p:sldId id="283" r:id="rId11"/>
    <p:sldId id="264" r:id="rId12"/>
    <p:sldId id="284" r:id="rId13"/>
    <p:sldId id="285" r:id="rId14"/>
    <p:sldId id="286" r:id="rId15"/>
    <p:sldId id="291" r:id="rId16"/>
    <p:sldId id="267" r:id="rId17"/>
    <p:sldId id="289" r:id="rId18"/>
    <p:sldId id="290" r:id="rId19"/>
    <p:sldId id="288" r:id="rId20"/>
    <p:sldId id="294" r:id="rId21"/>
    <p:sldId id="295" r:id="rId22"/>
    <p:sldId id="25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3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ELIT.9 </a:t>
            </a:r>
          </a:p>
        </p:txBody>
      </p:sp>
      <p:pic>
        <p:nvPicPr>
          <p:cNvPr id="40" name="Content Placeholder 79" descr="Open Book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  <a:p>
            <a:r>
              <a:rPr lang="en-US" dirty="0"/>
              <a:t>Pellentesque habitant morbi tristique senectus et netus et malesuada fames ac turpis egestas. Proin pharetra nonummy pede.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ELIT.10 </a:t>
            </a:r>
          </a:p>
        </p:txBody>
      </p:sp>
      <p:pic>
        <p:nvPicPr>
          <p:cNvPr id="27" name="Content Placeholder 79" descr="Open Book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sp>
        <p:nvSpPr>
          <p:cNvPr id="16" name="Text Placeholder 15" descr="slide content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11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671030"/>
              </p:ext>
            </p:extLst>
          </p:nvPr>
        </p:nvGraphicFramePr>
        <p:xfrm>
          <a:off x="633186" y="1512416"/>
          <a:ext cx="10949215" cy="382074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89843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3057165699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832443924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078784030"/>
                    </a:ext>
                  </a:extLst>
                </a:gridCol>
              </a:tblGrid>
              <a:tr h="545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Title1</a:t>
                      </a:r>
                      <a:endParaRPr lang="en-GB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Title2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Title3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Title4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Title5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ial view of spiral staircase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12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girl with headphones, backpack, and stack of binders/books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13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boy in front of library stacks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14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LOREM IPSUM DOLOR SIT AMET, CONSECTETUER ADIPISCING ELIT.15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Picture Placeholder 4" descr="group of students at graduation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/>
          <a:lstStyle/>
          <a:p>
            <a:r>
              <a:rPr lang="en-US" b="0" dirty="0"/>
              <a:t>THANK YOU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0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Content Placeholder 95" descr="Receiver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86" name="Text Placeholder 85" descr="user phone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Content Placeholder 97" descr="Envelope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user email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Content Placeholder 99" descr="Link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8" name="Text Placeholder 87" descr="user website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ELIT1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ELIT2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AMET3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AMET4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/>
          <a:lstStyle/>
          <a:p>
            <a:r>
              <a:rPr lang="en-US" dirty="0"/>
              <a:t>Lorem ipsum dolor sit amet, consectetuer adipiscing elit Lorem ipsum dolor sit amet, consectetuer adipiscing elit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5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6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ELIT.7 </a:t>
            </a:r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</a:t>
            </a:r>
          </a:p>
        </p:txBody>
      </p: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</a:t>
            </a:r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ELIT.8 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575C36-314A-42CB-9114-6E0CE4AB27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0</TotalTime>
  <Words>1356</Words>
  <Application>Microsoft Office PowerPoint</Application>
  <PresentationFormat>Widescreen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Office Theme</vt:lpstr>
      <vt:lpstr>LOREM IPSUM DOLOR SIT AMET, CONSECTETUER ADIPISCING ELIT</vt:lpstr>
      <vt:lpstr>LOREM IPSUM DOLOR SIT AMET, CONSECTETUER ADIPISCING ELIT1</vt:lpstr>
      <vt:lpstr>LOREM IPSUM DOLOR SIT AMET, CONSECTETUER ADIPISCING ELIT2</vt:lpstr>
      <vt:lpstr>LOREM IPSUM DOLOR SIT AMET3</vt:lpstr>
      <vt:lpstr>LOREM IPSUM DOLOR SIT AMET4</vt:lpstr>
      <vt:lpstr>LOREM IPSUM DOLOR SIT AMET, CONSECTETUER ADIPISCING ELIT. 5</vt:lpstr>
      <vt:lpstr>LOREM IPSUM DOLOR SIT AMET, CONSECTETUER ADIPISCING ELIT. 6</vt:lpstr>
      <vt:lpstr>LOREM IPSUM DOLOR SIT AMET, CONSECTETUER ADIPISCING ELIT.7 </vt:lpstr>
      <vt:lpstr>LOREM IPSUM DOLOR SIT AMET, CONSECTETUER ADIPISCING ELIT.8 </vt:lpstr>
      <vt:lpstr>LOREM IPSUM DOLOR SIT AMET, CONSECTETUER ADIPISCING ELIT.9 </vt:lpstr>
      <vt:lpstr>LOREM IPSUM DOLOR SIT AMET, CONSECTETUER ADIPISCING ELIT.10 </vt:lpstr>
      <vt:lpstr>LOREM IPSUM DOLOR SIT AMET, CONSECTETUER ADIPISCING ELIT. 11</vt:lpstr>
      <vt:lpstr>LOREM IPSUM DOLOR SIT AMET, CONSECTETUER ADIPISCING ELIT. 12</vt:lpstr>
      <vt:lpstr>LOREM IPSUM DOLOR SIT AMET, CONSECTETUER ADIPISCING ELIT. 13</vt:lpstr>
      <vt:lpstr>LOREM IPSUM DOLOR SIT AMET, CONSECTETUER ADIPISCING ELIT. 14</vt:lpstr>
      <vt:lpstr>LOREM IPSUM DOLOR SIT AMET, CONSECTETUER ADIPISCING ELIT.15 </vt:lpstr>
      <vt:lpstr>LOREM IPSUM DOLOR SIT AMET, CONSECTETUER ADIPISCING ELIT. 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CONSECTETUER ADIPISCING ELIT</dc:title>
  <dc:creator>Mohamed</dc:creator>
  <cp:lastModifiedBy>Mohamed</cp:lastModifiedBy>
  <cp:revision>1</cp:revision>
  <dcterms:created xsi:type="dcterms:W3CDTF">2021-03-05T17:38:32Z</dcterms:created>
  <dcterms:modified xsi:type="dcterms:W3CDTF">2021-03-05T17:38:41Z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